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8" r:id="rId3"/>
    <p:sldId id="270" r:id="rId4"/>
    <p:sldId id="269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70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28.3.2021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Çözeltilerin Davranışları ve Nitelikleri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Derişim </a:t>
            </a:r>
            <a:r>
              <a:rPr lang="tr-TR" dirty="0" smtClean="0"/>
              <a:t>(Konsantrasyon)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Kütle </a:t>
            </a:r>
            <a:r>
              <a:rPr lang="tr-TR" dirty="0" smtClean="0"/>
              <a:t>Yüzdesi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Hacim </a:t>
            </a:r>
            <a:r>
              <a:rPr lang="tr-TR" dirty="0" smtClean="0"/>
              <a:t>Yüzdesi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Kütle</a:t>
            </a:r>
            <a:r>
              <a:rPr lang="en-US" dirty="0"/>
              <a:t>/</a:t>
            </a:r>
            <a:r>
              <a:rPr lang="tr-TR" dirty="0"/>
              <a:t>hacim </a:t>
            </a:r>
            <a:r>
              <a:rPr lang="tr-TR" dirty="0" smtClean="0"/>
              <a:t>Yüzdesi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Molarite</a:t>
            </a:r>
            <a:r>
              <a:rPr lang="tr-TR" dirty="0"/>
              <a:t>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Molalite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Normalite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Çözeltilerin Davranışları ve </a:t>
            </a: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Nitelikleri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Mol</a:t>
            </a:r>
            <a:r>
              <a:rPr lang="tr-TR" dirty="0"/>
              <a:t> Kesri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Mol</a:t>
            </a:r>
            <a:r>
              <a:rPr lang="tr-TR" dirty="0" smtClean="0"/>
              <a:t> Yüzdesi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Çözünen Miktarına Göre </a:t>
            </a:r>
            <a:r>
              <a:rPr lang="tr-TR" dirty="0" smtClean="0"/>
              <a:t>Çözeltiler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Çözebildikleri Madde Miktarına Göre </a:t>
            </a:r>
            <a:r>
              <a:rPr lang="tr-TR" dirty="0" smtClean="0"/>
              <a:t>Çözeltiler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Elektrik İletkenliğine Göre Çözeltiler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460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Asit ve </a:t>
            </a: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Bazlar</a:t>
            </a:r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Elektrolitler </a:t>
            </a:r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ve </a:t>
            </a:r>
            <a:r>
              <a:rPr lang="tr-TR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pH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1373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Asit ve Bazlar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pH</a:t>
            </a:r>
            <a:r>
              <a:rPr lang="tr-TR" dirty="0"/>
              <a:t> Değerinin Sağlık Açısından </a:t>
            </a:r>
            <a:r>
              <a:rPr lang="tr-TR" dirty="0" smtClean="0"/>
              <a:t>Önemi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İndikatörler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Amfolitler</a:t>
            </a:r>
            <a:r>
              <a:rPr lang="tr-TR" dirty="0"/>
              <a:t> (</a:t>
            </a:r>
            <a:r>
              <a:rPr lang="tr-TR" dirty="0" err="1"/>
              <a:t>Amfoter</a:t>
            </a:r>
            <a:r>
              <a:rPr lang="tr-TR" dirty="0"/>
              <a:t> Elektrolitler)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616</TotalTime>
  <Words>262</Words>
  <Application>Microsoft Office PowerPoint</Application>
  <PresentationFormat>Ekran Gösterisi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Çözeltilerin Davranışları ve Nitelikleri</vt:lpstr>
      <vt:lpstr>Çözeltilerin Davranışları ve Nitelikleri</vt:lpstr>
      <vt:lpstr>Asit ve Bazlar, Elektrolitler ve pH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61</cp:revision>
  <cp:lastPrinted>1601-01-01T00:00:00Z</cp:lastPrinted>
  <dcterms:created xsi:type="dcterms:W3CDTF">2020-01-15T14:38:33Z</dcterms:created>
  <dcterms:modified xsi:type="dcterms:W3CDTF">2021-03-28T20:56:53Z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